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0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3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6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9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4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4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1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4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1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4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0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2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833" y="1598678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2011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93932" y="1598678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2012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50308" y="1598678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2013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1448" y="1968010"/>
            <a:ext cx="926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7375E"/>
                </a:solidFill>
              </a:rPr>
              <a:t>S     O     N     D     </a:t>
            </a:r>
            <a:r>
              <a:rPr lang="en-US" dirty="0" smtClean="0">
                <a:solidFill>
                  <a:srgbClr val="77933C"/>
                </a:solidFill>
              </a:rPr>
              <a:t>J     F     M     A     M     J     J     A     S     O     N     D     </a:t>
            </a:r>
            <a:r>
              <a:rPr lang="en-US" dirty="0" smtClean="0">
                <a:solidFill>
                  <a:srgbClr val="953735"/>
                </a:solidFill>
              </a:rPr>
              <a:t>J     F     M     A     M     J     J     A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527" y="2337342"/>
            <a:ext cx="1121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/>
              <a:t>Adv</a:t>
            </a:r>
            <a:r>
              <a:rPr lang="en-US" sz="1200" i="1" dirty="0" smtClean="0"/>
              <a:t> Genetic Analysis</a:t>
            </a:r>
            <a:endParaRPr lang="en-US" sz="1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593932" y="2337342"/>
            <a:ext cx="13348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Fish Oceanography</a:t>
            </a:r>
          </a:p>
          <a:p>
            <a:r>
              <a:rPr lang="en-US" sz="1200" i="1" dirty="0" smtClean="0"/>
              <a:t>Fish &amp; Wildlife Toxicology</a:t>
            </a:r>
          </a:p>
          <a:p>
            <a:r>
              <a:rPr lang="en-US" sz="1200" i="1" dirty="0" smtClean="0"/>
              <a:t>Gene Regulation</a:t>
            </a:r>
            <a:endParaRPr lang="en-US" sz="1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802978" y="2337342"/>
            <a:ext cx="916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Proteomics</a:t>
            </a:r>
            <a:endParaRPr lang="en-US" sz="1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25020" y="2337342"/>
            <a:ext cx="1248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Applied Pop Gen</a:t>
            </a:r>
            <a:endParaRPr lang="en-US" sz="1200" i="1" dirty="0"/>
          </a:p>
        </p:txBody>
      </p:sp>
      <p:sp>
        <p:nvSpPr>
          <p:cNvPr id="12" name="Rectangle 11"/>
          <p:cNvSpPr/>
          <p:nvPr/>
        </p:nvSpPr>
        <p:spPr>
          <a:xfrm>
            <a:off x="0" y="1968010"/>
            <a:ext cx="1121191" cy="369332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55778" y="1983107"/>
            <a:ext cx="1121191" cy="369332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7315" y="3567486"/>
            <a:ext cx="1043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Obj</a:t>
            </a:r>
            <a:r>
              <a:rPr lang="en-US" sz="1200" dirty="0" smtClean="0"/>
              <a:t> 1 analysis</a:t>
            </a:r>
            <a:endParaRPr lang="en-US" sz="12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3867368"/>
            <a:ext cx="116695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-68653" y="3324813"/>
            <a:ext cx="823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Oral exam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38482" y="3921388"/>
            <a:ext cx="8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Obj</a:t>
            </a:r>
            <a:r>
              <a:rPr lang="en-US" sz="1200" dirty="0" smtClean="0"/>
              <a:t> 2 trial</a:t>
            </a:r>
            <a:endParaRPr lang="en-US" sz="12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95630" y="4202840"/>
            <a:ext cx="6713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23181" y="3798716"/>
            <a:ext cx="911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Obj</a:t>
            </a:r>
            <a:r>
              <a:rPr lang="en-US" sz="1200" dirty="0" smtClean="0"/>
              <a:t> 2 experiment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258270" y="4210151"/>
            <a:ext cx="4921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05351" y="3959369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Analysis</a:t>
            </a:r>
            <a:endParaRPr lang="en-US" sz="1200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902831" y="4198387"/>
            <a:ext cx="1334894" cy="117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23971" y="4423094"/>
            <a:ext cx="1331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Obj</a:t>
            </a:r>
            <a:r>
              <a:rPr lang="en-US" sz="1200" dirty="0" smtClean="0"/>
              <a:t> 3 conditioning</a:t>
            </a:r>
            <a:endParaRPr lang="en-US" sz="12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750431" y="4703273"/>
            <a:ext cx="117839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851059" y="4285790"/>
            <a:ext cx="226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spawn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3066110" y="4426274"/>
            <a:ext cx="1043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Obj</a:t>
            </a:r>
            <a:r>
              <a:rPr lang="en-US" sz="1200" dirty="0" smtClean="0"/>
              <a:t> 3 analysis</a:t>
            </a:r>
            <a:endParaRPr lang="en-US" sz="12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130567" y="4703273"/>
            <a:ext cx="135419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725020" y="4855673"/>
            <a:ext cx="1313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Write dissertation</a:t>
            </a:r>
            <a:endParaRPr lang="en-US" sz="1200" dirty="0"/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4816024" y="5132672"/>
            <a:ext cx="2403074" cy="42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52400" y="507100"/>
            <a:ext cx="602835" cy="369332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6982" y="576549"/>
            <a:ext cx="717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= </a:t>
            </a:r>
            <a:r>
              <a:rPr lang="en-US" sz="1200" dirty="0" err="1" smtClean="0"/>
              <a:t>TAship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85160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65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National Marine Fisheries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4</cp:revision>
  <dcterms:created xsi:type="dcterms:W3CDTF">2011-08-31T19:04:36Z</dcterms:created>
  <dcterms:modified xsi:type="dcterms:W3CDTF">2011-09-02T06:16:10Z</dcterms:modified>
</cp:coreProperties>
</file>